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cf04f45b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cf04f45b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cf04f45b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cf04f45b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cf04f45b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cf04f45b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cf04f45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cf04f45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cf04f45b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cf04f45b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3.gif"/><Relationship Id="rId6" Type="http://schemas.openxmlformats.org/officeDocument/2006/relationships/image" Target="../media/image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2796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r>
              <a:rPr lang="en"/>
              <a:t> E</a:t>
            </a:r>
            <a:r>
              <a:rPr lang="en"/>
              <a:t>fficiency</a:t>
            </a:r>
            <a:r>
              <a:rPr lang="en"/>
              <a:t> Across Various Platforms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Connor Ramsden, Miller Roman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2568138" y="2945975"/>
            <a:ext cx="40077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Why this project?</a:t>
            </a:r>
            <a:endParaRPr sz="34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538" y="1136075"/>
            <a:ext cx="2232937" cy="18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Platforms: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737600" y="2238250"/>
            <a:ext cx="32745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25"/>
              <a:t>Compute Shaders OpenGL/GPU - Unity </a:t>
            </a:r>
            <a:endParaRPr sz="13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325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000" y="1475525"/>
            <a:ext cx="848275" cy="8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00" y="3540514"/>
            <a:ext cx="992700" cy="60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249" y="767475"/>
            <a:ext cx="677400" cy="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4279" y="778594"/>
            <a:ext cx="992700" cy="65518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 txBox="1"/>
          <p:nvPr/>
        </p:nvSpPr>
        <p:spPr>
          <a:xfrm>
            <a:off x="670675" y="4096675"/>
            <a:ext cx="261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CUDA/GPGPU - Visual Studio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5737150" y="1342425"/>
            <a:ext cx="295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CPU - Visual Studio without Mutex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012100" y="3838350"/>
            <a:ext cx="359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CPU with threads - Visual Studio with Mutex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924" y="3464575"/>
            <a:ext cx="677400" cy="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199" y="3217450"/>
            <a:ext cx="677400" cy="67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9229" y="3228569"/>
            <a:ext cx="992700" cy="65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37225" y="1621400"/>
            <a:ext cx="1552432" cy="6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Starting Point</a:t>
            </a:r>
            <a:endParaRPr/>
          </a:p>
        </p:txBody>
      </p:sp>
      <p:sp>
        <p:nvSpPr>
          <p:cNvPr id="164" name="Google Shape;164;p16"/>
          <p:cNvSpPr txBox="1"/>
          <p:nvPr>
            <p:ph idx="1" type="body"/>
          </p:nvPr>
        </p:nvSpPr>
        <p:spPr>
          <a:xfrm>
            <a:off x="1637375" y="1288125"/>
            <a:ext cx="2087700" cy="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Prime Factorization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5922925" y="772650"/>
            <a:ext cx="270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Conway’s Game of Life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794550" y="4519950"/>
            <a:ext cx="213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A-Star pathfinding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815675" y="3535025"/>
            <a:ext cx="2225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Sorting Algorithm(s)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250" y="1573533"/>
            <a:ext cx="1459025" cy="112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675" y="3919925"/>
            <a:ext cx="1834173" cy="8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9225" y="1105750"/>
            <a:ext cx="1903300" cy="13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1275" y="3208626"/>
            <a:ext cx="2770254" cy="13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Software/Hardware Needs</a:t>
            </a:r>
            <a:endParaRPr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350" y="2291400"/>
            <a:ext cx="5211026" cy="234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50" y="1500025"/>
            <a:ext cx="2825851" cy="330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67912"/>
            <a:ext cx="550713" cy="55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0612" y="1342538"/>
            <a:ext cx="601475" cy="60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7025" y="1374626"/>
            <a:ext cx="992700" cy="601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4925" y="1240400"/>
            <a:ext cx="1304902" cy="8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 txBox="1"/>
          <p:nvPr/>
        </p:nvSpPr>
        <p:spPr>
          <a:xfrm>
            <a:off x="4250775" y="4640500"/>
            <a:ext cx="439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Yes, we need THIS one. School should buy it for us!</a:t>
            </a:r>
            <a:endParaRPr sz="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9638" y="1426536"/>
            <a:ext cx="1140475" cy="497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ctrTitle"/>
          </p:nvPr>
        </p:nvSpPr>
        <p:spPr>
          <a:xfrm>
            <a:off x="3093050" y="14968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8750" y="2288250"/>
            <a:ext cx="2855250" cy="28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340087"/>
            <a:ext cx="2854811" cy="28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